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461" r:id="rId2"/>
    <p:sldId id="2460" r:id="rId3"/>
    <p:sldId id="2459" r:id="rId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840">
          <p15:clr>
            <a:srgbClr val="A4A3A4"/>
          </p15:clr>
        </p15:guide>
        <p15:guide id="2" pos="3840">
          <p15:clr>
            <a:srgbClr val="A4A3A4"/>
          </p15:clr>
        </p15:guide>
        <p15:guide id="3" pos="3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go3j0ABmoVHLaZuLQ8ldgikn03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A4F"/>
    <a:srgbClr val="024571"/>
    <a:srgbClr val="1F323A"/>
    <a:srgbClr val="FFFFFF"/>
    <a:srgbClr val="51B1B7"/>
    <a:srgbClr val="D23D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7398"/>
    <p:restoredTop sz="96301"/>
  </p:normalViewPr>
  <p:slideViewPr>
    <p:cSldViewPr snapToGrid="0">
      <p:cViewPr varScale="1">
        <p:scale>
          <a:sx n="124" d="100"/>
          <a:sy n="124" d="100"/>
        </p:scale>
        <p:origin x="1064" y="168"/>
      </p:cViewPr>
      <p:guideLst>
        <p:guide orient="horz" pos="3840"/>
        <p:guide pos="3840"/>
        <p:guide pos="3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4328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9" Type="http://customschemas.google.com/relationships/presentationmetadata" Target="metadata"/><Relationship Id="rId3" Type="http://schemas.openxmlformats.org/officeDocument/2006/relationships/slide" Target="slides/slide2.xml"/><Relationship Id="rId42" Type="http://schemas.openxmlformats.org/officeDocument/2006/relationships/theme" Target="theme/theme1.xml"/><Relationship Id="rId2" Type="http://schemas.openxmlformats.org/officeDocument/2006/relationships/slide" Target="slides/slide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077E99-75A2-7BBD-0A40-5E93804ED6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83BABB-7316-A57E-F79D-562EE41F13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18FF1-A034-B54D-AF15-615E29FB5079}" type="datetimeFigureOut">
              <a:rPr lang="en-US" smtClean="0"/>
              <a:t>1/16/25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A8D108-CAF0-55F9-EE2C-EF2DA3C1C5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368D7-B109-2ED8-C2D9-7D5B2BFD1F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F6409-BC07-034F-9A31-B42BEE649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816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4553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lm tree with red text&#10;&#10;Description automatically generated">
            <a:extLst>
              <a:ext uri="{FF2B5EF4-FFF2-40B4-BE49-F238E27FC236}">
                <a16:creationId xmlns:a16="http://schemas.microsoft.com/office/drawing/2014/main" id="{BE4B9326-1B37-E000-C23E-8624B68BA2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A5072A-75CF-B49D-E27D-29EEC29944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2118" y="2878293"/>
            <a:ext cx="7767560" cy="67621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Presentation Title Goes Here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A796833-DFDC-B908-6621-5A883855E7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118" y="3584663"/>
            <a:ext cx="7767560" cy="6308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Additional Subtitle on this line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C7E08AC-527F-7AEC-2AC4-4F8F044E02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2118" y="4702827"/>
            <a:ext cx="4094230" cy="63087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Date goes here</a:t>
            </a:r>
          </a:p>
        </p:txBody>
      </p:sp>
    </p:spTree>
    <p:extLst>
      <p:ext uri="{BB962C8B-B14F-4D97-AF65-F5344CB8AC3E}">
        <p14:creationId xmlns:p14="http://schemas.microsoft.com/office/powerpoint/2010/main" val="134338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 hasCustomPrompt="1"/>
          </p:nvPr>
        </p:nvSpPr>
        <p:spPr>
          <a:xfrm>
            <a:off x="577023" y="439728"/>
            <a:ext cx="6928182" cy="66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800" b="1" i="0" u="none" strike="noStrike" cap="none">
                <a:solidFill>
                  <a:srgbClr val="02457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Title of Slide Goes Here</a:t>
            </a:r>
            <a:endParaRPr dirty="0"/>
          </a:p>
        </p:txBody>
      </p:sp>
      <p:sp>
        <p:nvSpPr>
          <p:cNvPr id="16" name="Google Shape;16;p19"/>
          <p:cNvSpPr txBox="1"/>
          <p:nvPr/>
        </p:nvSpPr>
        <p:spPr>
          <a:xfrm>
            <a:off x="11480470" y="6499642"/>
            <a:ext cx="711530" cy="358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02457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dirty="0">
              <a:solidFill>
                <a:srgbClr val="02457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4FEAEE1-1A02-5AD1-41B3-DE2398CC267A}"/>
              </a:ext>
            </a:extLst>
          </p:cNvPr>
          <p:cNvGrpSpPr/>
          <p:nvPr userDrawn="1"/>
        </p:nvGrpSpPr>
        <p:grpSpPr>
          <a:xfrm>
            <a:off x="8733034" y="6439602"/>
            <a:ext cx="2941762" cy="239215"/>
            <a:chOff x="7318696" y="6324597"/>
            <a:chExt cx="4356100" cy="35422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F195CF-EE91-4609-794B-099DAA3DA1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318696" y="6589921"/>
              <a:ext cx="4356100" cy="88900"/>
            </a:xfrm>
            <a:prstGeom prst="rect">
              <a:avLst/>
            </a:prstGeom>
          </p:spPr>
        </p:pic>
        <p:pic>
          <p:nvPicPr>
            <p:cNvPr id="5" name="Picture 4" descr="A blue letters on a black background&#10;&#10;Description automatically generated">
              <a:extLst>
                <a:ext uri="{FF2B5EF4-FFF2-40B4-BE49-F238E27FC236}">
                  <a16:creationId xmlns:a16="http://schemas.microsoft.com/office/drawing/2014/main" id="{0E1A53F0-B4C0-B690-DB5E-F3D2059D04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391399" y="6324597"/>
              <a:ext cx="3046558" cy="20828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3E8CC5C-55E6-2CDD-2675-0B2A4D9889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2660774"/>
            <a:ext cx="6096000" cy="627691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024571"/>
                </a:solidFill>
              </a:defRPr>
            </a:lvl1pPr>
          </a:lstStyle>
          <a:p>
            <a:pPr lvl="0"/>
            <a:r>
              <a:rPr lang="en-US" dirty="0"/>
              <a:t>Section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9FFFA99-F8D8-6C1B-3808-28D3FC5812C1}"/>
              </a:ext>
            </a:extLst>
          </p:cNvPr>
          <p:cNvGrpSpPr/>
          <p:nvPr userDrawn="1"/>
        </p:nvGrpSpPr>
        <p:grpSpPr>
          <a:xfrm>
            <a:off x="0" y="0"/>
            <a:ext cx="6096000" cy="6858000"/>
            <a:chOff x="6096000" y="0"/>
            <a:chExt cx="6096000" cy="6858000"/>
          </a:xfrm>
        </p:grpSpPr>
        <p:pic>
          <p:nvPicPr>
            <p:cNvPr id="5" name="Picture 4" descr="A blue and red beach with palm trees&#10;&#10;Description automatically generated">
              <a:extLst>
                <a:ext uri="{FF2B5EF4-FFF2-40B4-BE49-F238E27FC236}">
                  <a16:creationId xmlns:a16="http://schemas.microsoft.com/office/drawing/2014/main" id="{2FA020B9-679E-3280-19A0-871F8F807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096000" y="0"/>
              <a:ext cx="6096000" cy="6858000"/>
            </a:xfrm>
            <a:prstGeom prst="rect">
              <a:avLst/>
            </a:prstGeom>
          </p:spPr>
        </p:pic>
        <p:pic>
          <p:nvPicPr>
            <p:cNvPr id="7" name="Picture 6" descr="A black and red sign with white text&#10;&#10;Description automatically generated">
              <a:extLst>
                <a:ext uri="{FF2B5EF4-FFF2-40B4-BE49-F238E27FC236}">
                  <a16:creationId xmlns:a16="http://schemas.microsoft.com/office/drawing/2014/main" id="{FB00B76A-180F-FDB8-FE93-223522B4F0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870784" y="2660774"/>
              <a:ext cx="2546432" cy="1029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551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577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63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08D13A-7862-6ED7-2A74-1556A880EB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CA8E6-9A96-8506-A128-7E47DC105F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82648B-05BB-1832-0793-51A4EF32C1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92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FCB45-9357-A8EF-AED3-0855BCD6B3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Title, Header</a:t>
            </a:r>
          </a:p>
        </p:txBody>
      </p:sp>
    </p:spTree>
    <p:extLst>
      <p:ext uri="{BB962C8B-B14F-4D97-AF65-F5344CB8AC3E}">
        <p14:creationId xmlns:p14="http://schemas.microsoft.com/office/powerpoint/2010/main" val="3691652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86A85-D7BE-CAFF-8310-195650D01A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8761"/>
      </p:ext>
    </p:extLst>
  </p:cSld>
  <p:clrMapOvr>
    <a:masterClrMapping/>
  </p:clrMapOvr>
</p:sld>
</file>

<file path=ppt/theme/theme1.xml><?xml version="1.0" encoding="utf-8"?>
<a:theme xmlns:a="http://schemas.openxmlformats.org/drawingml/2006/main" name="Internet2 generic template">
  <a:themeElements>
    <a:clrScheme name="Internet2 - new palette">
      <a:dk1>
        <a:srgbClr val="01000B"/>
      </a:dk1>
      <a:lt1>
        <a:srgbClr val="E4E6D6"/>
      </a:lt1>
      <a:dk2>
        <a:srgbClr val="44546A"/>
      </a:dk2>
      <a:lt2>
        <a:srgbClr val="E4E6D6"/>
      </a:lt2>
      <a:accent1>
        <a:srgbClr val="5FB5B7"/>
      </a:accent1>
      <a:accent2>
        <a:srgbClr val="CA3C2D"/>
      </a:accent2>
      <a:accent3>
        <a:srgbClr val="E2BD29"/>
      </a:accent3>
      <a:accent4>
        <a:srgbClr val="79BD4B"/>
      </a:accent4>
      <a:accent5>
        <a:srgbClr val="7F2E7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6261</TotalTime>
  <Words>4</Words>
  <Application>Microsoft Macintosh PowerPoint</Application>
  <PresentationFormat>Widescreen</PresentationFormat>
  <Paragraphs>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Calibri</vt:lpstr>
      <vt:lpstr>Arial</vt:lpstr>
      <vt:lpstr>Internet2 generic template</vt:lpstr>
      <vt:lpstr>PowerPoint Presentation</vt:lpstr>
      <vt:lpstr>Title, Header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Engagement  2021 Review and 2022 Outlook </dc:title>
  <dc:creator>Leslie Jonas</dc:creator>
  <cp:lastModifiedBy>Leslie Jonas</cp:lastModifiedBy>
  <cp:revision>381</cp:revision>
  <dcterms:created xsi:type="dcterms:W3CDTF">2021-01-19T19:09:30Z</dcterms:created>
  <dcterms:modified xsi:type="dcterms:W3CDTF">2025-01-16T15:13:17Z</dcterms:modified>
</cp:coreProperties>
</file>